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4C9022-D5C5-4AE1-95DB-FBBA2CAC10F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A882FD-A927-49D6-B8ED-3F7C4EB47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Ткацкий станок из картонки и вилки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3096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260648"/>
            <a:ext cx="8496944" cy="1656184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Ткацкий станок из картонки и вилки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www\Desktop\работы детей\getImage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696744" cy="4416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Первый ряд поперечных нитей</a:t>
            </a:r>
            <a:br>
              <a:rPr lang="ru-RU" sz="3200" dirty="0" smtClean="0"/>
            </a:br>
            <a:r>
              <a:rPr lang="ru-RU" sz="3200" dirty="0" smtClean="0"/>
              <a:t>(нити переплетаются через одну</a:t>
            </a:r>
            <a:br>
              <a:rPr lang="ru-RU" sz="3200" dirty="0" smtClean="0"/>
            </a:br>
            <a:r>
              <a:rPr lang="ru-RU" sz="3200" dirty="0" smtClean="0"/>
              <a:t> в шахматном порядке).</a:t>
            </a:r>
            <a:endParaRPr lang="ru-RU" sz="3200" dirty="0"/>
          </a:p>
        </p:txBody>
      </p:sp>
      <p:pic>
        <p:nvPicPr>
          <p:cNvPr id="9218" name="Picture 2" descr="C:\Users\www\Desktop\e6c211ca63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03412"/>
            <a:ext cx="7632848" cy="4549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Вот что получается…..</a:t>
            </a:r>
            <a:endParaRPr lang="ru-RU" sz="3600" dirty="0"/>
          </a:p>
        </p:txBody>
      </p:sp>
      <p:pic>
        <p:nvPicPr>
          <p:cNvPr id="10242" name="Picture 2" descr="C:\Users\www\Desktop\ab752f320a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484784"/>
            <a:ext cx="7488832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Прибиваем каждый ряд обыкновенной вилкой…..</a:t>
            </a:r>
            <a:endParaRPr lang="ru-RU" sz="3600" dirty="0"/>
          </a:p>
        </p:txBody>
      </p:sp>
      <p:pic>
        <p:nvPicPr>
          <p:cNvPr id="11266" name="Picture 2" descr="C:\Users\www\Desktop\9c6606d9c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700808"/>
            <a:ext cx="7344816" cy="4549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Так работу можно снять…..</a:t>
            </a:r>
            <a:endParaRPr lang="ru-RU" sz="3600" dirty="0"/>
          </a:p>
        </p:txBody>
      </p:sp>
      <p:pic>
        <p:nvPicPr>
          <p:cNvPr id="12290" name="Picture 2" descr="C:\Users\www\Desktop\6c40fb182f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56792"/>
            <a:ext cx="7488832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Кончики основных нитей завязать…</a:t>
            </a:r>
            <a:endParaRPr lang="ru-RU" sz="3600" dirty="0"/>
          </a:p>
        </p:txBody>
      </p:sp>
      <p:pic>
        <p:nvPicPr>
          <p:cNvPr id="13314" name="Picture 2" descr="C:\Users\www\Desktop\edeb356a15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484784"/>
            <a:ext cx="7488832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Дерзайте, и у вас получится!</a:t>
            </a:r>
            <a:endParaRPr lang="ru-RU" dirty="0"/>
          </a:p>
        </p:txBody>
      </p:sp>
      <p:pic>
        <p:nvPicPr>
          <p:cNvPr id="14339" name="Picture 3" descr="C:\Users\www\Desktop\работы детей\SDC14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ww\Desktop\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w\Desktop\6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ww\Desktop\83725905_large_3869356_4277771978_d9d117bc76_z_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519" y="1600200"/>
            <a:ext cx="3810962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ww\Desktop\дж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588" y="1600200"/>
            <a:ext cx="335482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Из истории….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/>
              <a:t> Ткачество </a:t>
            </a:r>
            <a:r>
              <a:rPr lang="ru-RU" dirty="0" smtClean="0"/>
              <a:t>- одно из древнейших ремесел. В Древней Руси ткачество было домашним занятием. В деревне ткацкие станки стояли в каждой избе. Женщины мастерили в любой свободный час, особенно зимой.  В городах ткачеством занимались все женщины: от жен ремесленников до княгинь. Для изготовления ткани использовали лен и шерсть. 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/>
              <a:t>   Ткали </a:t>
            </a:r>
            <a:r>
              <a:rPr lang="ru-RU" dirty="0" smtClean="0"/>
              <a:t>так же и половички. Роль основы выполняли  нитки. В качестве утка используется тканевая лента. Ткацкие половики из разноцветных тряпичных лент были ярким декоративным пятном во внутреннем убранстве жилья. Цветовые решения их строилось на сочетании светлых и темных горизонтальных полос.</a:t>
            </a:r>
          </a:p>
          <a:p>
            <a:pPr algn="ctr">
              <a:buNone/>
            </a:pPr>
            <a:r>
              <a:rPr lang="ru-RU" dirty="0" smtClean="0"/>
              <a:t>Ткачество в школе.</a:t>
            </a:r>
          </a:p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dirty="0" smtClean="0"/>
              <a:t>В нашей школе мы занимаемся ткачеством несколько  лет. Трудности возникают при выборе цвета и его сочетания с другими цветами. Отрабатываем мелкую моторику рук, пространственное видение ребенка, развиваем усидчивость, внимание.  Ткем половички на самодельном приспособлении. Способ изготовления домотканого половичка на ткацком приспособлении достаточно прост.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ww\Desktop\getImageдл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ww\Desktop\дщ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542" y="1600200"/>
            <a:ext cx="365891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          Предлагаем  </a:t>
            </a:r>
            <a:r>
              <a:rPr lang="ru-RU" sz="2400" dirty="0" smtClean="0"/>
              <a:t>научиться  </a:t>
            </a:r>
            <a:r>
              <a:rPr lang="ru-RU" sz="2400" dirty="0" smtClean="0"/>
              <a:t>ткать половички.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Для этого необходимо - картонка, ножницы, остатки  ткани или ниток и обычная вилка.</a:t>
            </a:r>
            <a:endParaRPr lang="ru-RU" sz="2400" dirty="0"/>
          </a:p>
        </p:txBody>
      </p:sp>
      <p:pic>
        <p:nvPicPr>
          <p:cNvPr id="2050" name="Picture 2" descr="C:\Users\www\Desktop\33ec8371be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24" t="18191"/>
          <a:stretch>
            <a:fillRect/>
          </a:stretch>
        </p:blipFill>
        <p:spPr bwMode="auto">
          <a:xfrm>
            <a:off x="899592" y="1700808"/>
            <a:ext cx="4143230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409056" cy="24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73016"/>
            <a:ext cx="3937620" cy="295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Выполнить размётку через 5 мм</a:t>
            </a:r>
            <a:endParaRPr lang="ru-RU" sz="3600" dirty="0"/>
          </a:p>
        </p:txBody>
      </p:sp>
      <p:pic>
        <p:nvPicPr>
          <p:cNvPr id="3074" name="Picture 2" descr="C:\Users\www\Desktop\116c9f0ecd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7992888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Разрезать по готовым меткам на 1см</a:t>
            </a:r>
            <a:endParaRPr lang="ru-RU" sz="3600" dirty="0"/>
          </a:p>
        </p:txBody>
      </p:sp>
      <p:pic>
        <p:nvPicPr>
          <p:cNvPr id="4098" name="Picture 2" descr="C:\Users\www\Desktop\32d5b263f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556792"/>
            <a:ext cx="7560840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Натянуть основу (долевые нити).</a:t>
            </a:r>
            <a:endParaRPr lang="ru-RU" sz="3600" dirty="0"/>
          </a:p>
        </p:txBody>
      </p:sp>
      <p:pic>
        <p:nvPicPr>
          <p:cNvPr id="5122" name="Picture 2" descr="C:\Users\www\Desktop\5ebf1209df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556792"/>
            <a:ext cx="7776864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Так выглядит ниточка сзади….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7344815" cy="4608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 вот так её нужно закрепить…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064896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Продолжаем  натягивать основу….</a:t>
            </a:r>
            <a:endParaRPr lang="ru-RU" sz="3600" dirty="0"/>
          </a:p>
        </p:txBody>
      </p:sp>
      <p:pic>
        <p:nvPicPr>
          <p:cNvPr id="7170" name="Picture 2" descr="C:\Users\www\Desktop\bd8229ec257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556792"/>
            <a:ext cx="7632848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243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Ткацкий станок из картонки и вилки </vt:lpstr>
      <vt:lpstr>Слайд 2</vt:lpstr>
      <vt:lpstr>           Предлагаем  научиться  ткать половички.  Для этого необходимо - картонка, ножницы, остатки  ткани или ниток и обычная вилка.</vt:lpstr>
      <vt:lpstr>Выполнить размётку через 5 мм</vt:lpstr>
      <vt:lpstr>Разрезать по готовым меткам на 1см</vt:lpstr>
      <vt:lpstr>Натянуть основу (долевые нити).</vt:lpstr>
      <vt:lpstr>Так выглядит ниточка сзади….</vt:lpstr>
      <vt:lpstr>А вот так её нужно закрепить…</vt:lpstr>
      <vt:lpstr>Продолжаем  натягивать основу….</vt:lpstr>
      <vt:lpstr>Первый ряд поперечных нитей (нити переплетаются через одну  в шахматном порядке).</vt:lpstr>
      <vt:lpstr>Вот что получается…..</vt:lpstr>
      <vt:lpstr>Прибиваем каждый ряд обыкновенной вилкой…..</vt:lpstr>
      <vt:lpstr>Так работу можно снять…..</vt:lpstr>
      <vt:lpstr>Кончики основных нитей завязать…</vt:lpstr>
      <vt:lpstr>Дерзайте, и у вас получится!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Ткацкий станок из картонки и вилки</dc:title>
  <dc:creator>www</dc:creator>
  <cp:lastModifiedBy>www</cp:lastModifiedBy>
  <cp:revision>16</cp:revision>
  <dcterms:created xsi:type="dcterms:W3CDTF">2012-11-12T14:07:02Z</dcterms:created>
  <dcterms:modified xsi:type="dcterms:W3CDTF">2013-12-05T02:33:19Z</dcterms:modified>
</cp:coreProperties>
</file>